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  <p:sldMasterId id="2147483701" r:id="rId2"/>
    <p:sldMasterId id="2147483713" r:id="rId3"/>
    <p:sldMasterId id="2147483725" r:id="rId4"/>
  </p:sldMasterIdLst>
  <p:notesMasterIdLst>
    <p:notesMasterId r:id="rId17"/>
  </p:notesMasterIdLst>
  <p:sldIdLst>
    <p:sldId id="256" r:id="rId5"/>
    <p:sldId id="262" r:id="rId6"/>
    <p:sldId id="261" r:id="rId7"/>
    <p:sldId id="263" r:id="rId8"/>
    <p:sldId id="265" r:id="rId9"/>
    <p:sldId id="266" r:id="rId10"/>
    <p:sldId id="267" r:id="rId11"/>
    <p:sldId id="268" r:id="rId12"/>
    <p:sldId id="257" r:id="rId13"/>
    <p:sldId id="264" r:id="rId14"/>
    <p:sldId id="258" r:id="rId15"/>
    <p:sldId id="260" r:id="rId1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5F4C08-F768-4D05-AA3C-AE304D591E97}" v="9" dt="2022-11-13T13:34:30.0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3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la Schmidt" userId="b1746ec27370aca6" providerId="LiveId" clId="{5F37EEA5-ED47-4F4D-9021-BDEB3E7584F2}"/>
    <pc:docChg chg="undo custSel addSld delSld modSld sldOrd addMainMaster modMainMaster">
      <pc:chgData name="Jola Schmidt" userId="b1746ec27370aca6" providerId="LiveId" clId="{5F37EEA5-ED47-4F4D-9021-BDEB3E7584F2}" dt="2022-05-11T09:55:55.489" v="3193" actId="2696"/>
      <pc:docMkLst>
        <pc:docMk/>
      </pc:docMkLst>
      <pc:sldChg chg="delSp modSp mod">
        <pc:chgData name="Jola Schmidt" userId="b1746ec27370aca6" providerId="LiveId" clId="{5F37EEA5-ED47-4F4D-9021-BDEB3E7584F2}" dt="2022-05-11T09:10:11.353" v="2642" actId="14100"/>
        <pc:sldMkLst>
          <pc:docMk/>
          <pc:sldMk cId="1820053110" sldId="256"/>
        </pc:sldMkLst>
        <pc:spChg chg="mod">
          <ac:chgData name="Jola Schmidt" userId="b1746ec27370aca6" providerId="LiveId" clId="{5F37EEA5-ED47-4F4D-9021-BDEB3E7584F2}" dt="2022-05-11T09:10:11.353" v="2642" actId="14100"/>
          <ac:spMkLst>
            <pc:docMk/>
            <pc:sldMk cId="1820053110" sldId="256"/>
            <ac:spMk id="2" creationId="{475E48FE-D467-148A-8EBD-006046931A30}"/>
          </ac:spMkLst>
        </pc:spChg>
        <pc:spChg chg="del mod">
          <ac:chgData name="Jola Schmidt" userId="b1746ec27370aca6" providerId="LiveId" clId="{5F37EEA5-ED47-4F4D-9021-BDEB3E7584F2}" dt="2022-05-11T09:10:07.976" v="2641" actId="478"/>
          <ac:spMkLst>
            <pc:docMk/>
            <pc:sldMk cId="1820053110" sldId="256"/>
            <ac:spMk id="3" creationId="{78D5FE88-C60D-6C31-A35C-EA4B00246C94}"/>
          </ac:spMkLst>
        </pc:spChg>
      </pc:sldChg>
      <pc:sldChg chg="modSp mod ord">
        <pc:chgData name="Jola Schmidt" userId="b1746ec27370aca6" providerId="LiveId" clId="{5F37EEA5-ED47-4F4D-9021-BDEB3E7584F2}" dt="2022-05-11T08:55:29.265" v="2282"/>
        <pc:sldMkLst>
          <pc:docMk/>
          <pc:sldMk cId="2336326857" sldId="257"/>
        </pc:sldMkLst>
        <pc:spChg chg="mod">
          <ac:chgData name="Jola Schmidt" userId="b1746ec27370aca6" providerId="LiveId" clId="{5F37EEA5-ED47-4F4D-9021-BDEB3E7584F2}" dt="2022-05-11T08:55:29.265" v="2282"/>
          <ac:spMkLst>
            <pc:docMk/>
            <pc:sldMk cId="2336326857" sldId="257"/>
            <ac:spMk id="2" creationId="{C2052BE1-FCC0-B582-B54F-23D5395293CF}"/>
          </ac:spMkLst>
        </pc:spChg>
        <pc:spChg chg="mod">
          <ac:chgData name="Jola Schmidt" userId="b1746ec27370aca6" providerId="LiveId" clId="{5F37EEA5-ED47-4F4D-9021-BDEB3E7584F2}" dt="2022-05-11T08:55:29.265" v="2282"/>
          <ac:spMkLst>
            <pc:docMk/>
            <pc:sldMk cId="2336326857" sldId="257"/>
            <ac:spMk id="3" creationId="{AD9B7A3E-DF5B-6600-5A46-3D3E706E7D28}"/>
          </ac:spMkLst>
        </pc:spChg>
      </pc:sldChg>
      <pc:sldChg chg="modSp mod">
        <pc:chgData name="Jola Schmidt" userId="b1746ec27370aca6" providerId="LiveId" clId="{5F37EEA5-ED47-4F4D-9021-BDEB3E7584F2}" dt="2022-05-11T09:50:46.428" v="3192" actId="20577"/>
        <pc:sldMkLst>
          <pc:docMk/>
          <pc:sldMk cId="3290581584" sldId="258"/>
        </pc:sldMkLst>
        <pc:spChg chg="mod">
          <ac:chgData name="Jola Schmidt" userId="b1746ec27370aca6" providerId="LiveId" clId="{5F37EEA5-ED47-4F4D-9021-BDEB3E7584F2}" dt="2022-05-11T08:55:29.265" v="2282"/>
          <ac:spMkLst>
            <pc:docMk/>
            <pc:sldMk cId="3290581584" sldId="258"/>
            <ac:spMk id="2" creationId="{2B86D3DF-AE9F-108C-7A0F-4D79F2AF51FD}"/>
          </ac:spMkLst>
        </pc:spChg>
        <pc:spChg chg="mod">
          <ac:chgData name="Jola Schmidt" userId="b1746ec27370aca6" providerId="LiveId" clId="{5F37EEA5-ED47-4F4D-9021-BDEB3E7584F2}" dt="2022-05-11T09:50:46.428" v="3192" actId="20577"/>
          <ac:spMkLst>
            <pc:docMk/>
            <pc:sldMk cId="3290581584" sldId="258"/>
            <ac:spMk id="3" creationId="{212C20BE-DA2B-C836-B9BA-C2BF4A141FF1}"/>
          </ac:spMkLst>
        </pc:spChg>
      </pc:sldChg>
      <pc:sldChg chg="modSp del mod">
        <pc:chgData name="Jola Schmidt" userId="b1746ec27370aca6" providerId="LiveId" clId="{5F37EEA5-ED47-4F4D-9021-BDEB3E7584F2}" dt="2022-05-11T09:55:55.489" v="3193" actId="2696"/>
        <pc:sldMkLst>
          <pc:docMk/>
          <pc:sldMk cId="2811639931" sldId="259"/>
        </pc:sldMkLst>
        <pc:spChg chg="mod">
          <ac:chgData name="Jola Schmidt" userId="b1746ec27370aca6" providerId="LiveId" clId="{5F37EEA5-ED47-4F4D-9021-BDEB3E7584F2}" dt="2022-05-11T08:55:29.265" v="2282"/>
          <ac:spMkLst>
            <pc:docMk/>
            <pc:sldMk cId="2811639931" sldId="259"/>
            <ac:spMk id="2" creationId="{CF98F188-AD37-6FC2-EA0E-D39108EB0A22}"/>
          </ac:spMkLst>
        </pc:spChg>
        <pc:spChg chg="mod">
          <ac:chgData name="Jola Schmidt" userId="b1746ec27370aca6" providerId="LiveId" clId="{5F37EEA5-ED47-4F4D-9021-BDEB3E7584F2}" dt="2022-05-11T08:55:29.265" v="2282"/>
          <ac:spMkLst>
            <pc:docMk/>
            <pc:sldMk cId="2811639931" sldId="259"/>
            <ac:spMk id="3" creationId="{5579318F-F696-3404-EBC5-92C4858DE748}"/>
          </ac:spMkLst>
        </pc:spChg>
      </pc:sldChg>
      <pc:sldChg chg="modSp new mod">
        <pc:chgData name="Jola Schmidt" userId="b1746ec27370aca6" providerId="LiveId" clId="{5F37EEA5-ED47-4F4D-9021-BDEB3E7584F2}" dt="2022-05-11T08:55:29.265" v="2282"/>
        <pc:sldMkLst>
          <pc:docMk/>
          <pc:sldMk cId="3504279477" sldId="260"/>
        </pc:sldMkLst>
        <pc:spChg chg="mod">
          <ac:chgData name="Jola Schmidt" userId="b1746ec27370aca6" providerId="LiveId" clId="{5F37EEA5-ED47-4F4D-9021-BDEB3E7584F2}" dt="2022-05-11T08:55:29.265" v="2282"/>
          <ac:spMkLst>
            <pc:docMk/>
            <pc:sldMk cId="3504279477" sldId="260"/>
            <ac:spMk id="2" creationId="{03BB0267-1EA3-4EAB-871F-0F3683E7C5D2}"/>
          </ac:spMkLst>
        </pc:spChg>
        <pc:spChg chg="mod">
          <ac:chgData name="Jola Schmidt" userId="b1746ec27370aca6" providerId="LiveId" clId="{5F37EEA5-ED47-4F4D-9021-BDEB3E7584F2}" dt="2022-05-11T08:55:29.265" v="2282"/>
          <ac:spMkLst>
            <pc:docMk/>
            <pc:sldMk cId="3504279477" sldId="260"/>
            <ac:spMk id="3" creationId="{A4891D8A-B858-78DF-CDC4-E0AC23FE381D}"/>
          </ac:spMkLst>
        </pc:spChg>
      </pc:sldChg>
      <pc:sldChg chg="addSp delSp modSp new mod setBg">
        <pc:chgData name="Jola Schmidt" userId="b1746ec27370aca6" providerId="LiveId" clId="{5F37EEA5-ED47-4F4D-9021-BDEB3E7584F2}" dt="2022-05-11T09:10:03.623" v="2640" actId="1076"/>
        <pc:sldMkLst>
          <pc:docMk/>
          <pc:sldMk cId="2312746470" sldId="261"/>
        </pc:sldMkLst>
        <pc:spChg chg="mod">
          <ac:chgData name="Jola Schmidt" userId="b1746ec27370aca6" providerId="LiveId" clId="{5F37EEA5-ED47-4F4D-9021-BDEB3E7584F2}" dt="2022-05-11T08:56:19.119" v="2292" actId="20577"/>
          <ac:spMkLst>
            <pc:docMk/>
            <pc:sldMk cId="2312746470" sldId="261"/>
            <ac:spMk id="2" creationId="{4145608B-D2D2-FC31-B5B0-374656DE9EAC}"/>
          </ac:spMkLst>
        </pc:spChg>
        <pc:spChg chg="del">
          <ac:chgData name="Jola Schmidt" userId="b1746ec27370aca6" providerId="LiveId" clId="{5F37EEA5-ED47-4F4D-9021-BDEB3E7584F2}" dt="2022-05-09T21:56:13.736" v="1777" actId="478"/>
          <ac:spMkLst>
            <pc:docMk/>
            <pc:sldMk cId="2312746470" sldId="261"/>
            <ac:spMk id="3" creationId="{07CB9F72-0821-CA23-FF83-E401F8B440FB}"/>
          </ac:spMkLst>
        </pc:spChg>
        <pc:spChg chg="add del mod">
          <ac:chgData name="Jola Schmidt" userId="b1746ec27370aca6" providerId="LiveId" clId="{5F37EEA5-ED47-4F4D-9021-BDEB3E7584F2}" dt="2022-05-11T08:52:48.610" v="2270"/>
          <ac:spMkLst>
            <pc:docMk/>
            <pc:sldMk cId="2312746470" sldId="261"/>
            <ac:spMk id="3" creationId="{46A978F8-BDE8-80A6-6EAE-BEF649E8508C}"/>
          </ac:spMkLst>
        </pc:spChg>
        <pc:spChg chg="add del mod">
          <ac:chgData name="Jola Schmidt" userId="b1746ec27370aca6" providerId="LiveId" clId="{5F37EEA5-ED47-4F4D-9021-BDEB3E7584F2}" dt="2022-05-11T08:52:48.610" v="2270"/>
          <ac:spMkLst>
            <pc:docMk/>
            <pc:sldMk cId="2312746470" sldId="261"/>
            <ac:spMk id="4" creationId="{05039E00-CF91-AFFF-0ADB-0DFE9C0FBFA8}"/>
          </ac:spMkLst>
        </pc:spChg>
        <pc:spChg chg="add mod ord">
          <ac:chgData name="Jola Schmidt" userId="b1746ec27370aca6" providerId="LiveId" clId="{5F37EEA5-ED47-4F4D-9021-BDEB3E7584F2}" dt="2022-05-11T09:07:54.961" v="2622" actId="1076"/>
          <ac:spMkLst>
            <pc:docMk/>
            <pc:sldMk cId="2312746470" sldId="261"/>
            <ac:spMk id="14" creationId="{15FD0F5F-BBC5-DE46-8E8E-779D1ECB617A}"/>
          </ac:spMkLst>
        </pc:spChg>
        <pc:spChg chg="add mod ord">
          <ac:chgData name="Jola Schmidt" userId="b1746ec27370aca6" providerId="LiveId" clId="{5F37EEA5-ED47-4F4D-9021-BDEB3E7584F2}" dt="2022-05-11T09:07:54.961" v="2622" actId="1076"/>
          <ac:spMkLst>
            <pc:docMk/>
            <pc:sldMk cId="2312746470" sldId="261"/>
            <ac:spMk id="15" creationId="{9BA5E7F3-1B2F-24BD-D90D-11DAAB7C2495}"/>
          </ac:spMkLst>
        </pc:spChg>
        <pc:spChg chg="add del mod">
          <ac:chgData name="Jola Schmidt" userId="b1746ec27370aca6" providerId="LiveId" clId="{5F37EEA5-ED47-4F4D-9021-BDEB3E7584F2}" dt="2022-05-09T22:04:24.963" v="1834" actId="478"/>
          <ac:spMkLst>
            <pc:docMk/>
            <pc:sldMk cId="2312746470" sldId="261"/>
            <ac:spMk id="16" creationId="{B00E5F71-DB01-8D6C-3D33-C3A442F6E0ED}"/>
          </ac:spMkLst>
        </pc:spChg>
        <pc:spChg chg="add mod">
          <ac:chgData name="Jola Schmidt" userId="b1746ec27370aca6" providerId="LiveId" clId="{5F37EEA5-ED47-4F4D-9021-BDEB3E7584F2}" dt="2022-05-11T09:08:42.788" v="2627" actId="14100"/>
          <ac:spMkLst>
            <pc:docMk/>
            <pc:sldMk cId="2312746470" sldId="261"/>
            <ac:spMk id="17" creationId="{7107DC79-FE52-C622-4596-8ECE6D8844A3}"/>
          </ac:spMkLst>
        </pc:spChg>
        <pc:spChg chg="add mod">
          <ac:chgData name="Jola Schmidt" userId="b1746ec27370aca6" providerId="LiveId" clId="{5F37EEA5-ED47-4F4D-9021-BDEB3E7584F2}" dt="2022-05-11T09:09:22.137" v="2634" actId="14100"/>
          <ac:spMkLst>
            <pc:docMk/>
            <pc:sldMk cId="2312746470" sldId="261"/>
            <ac:spMk id="18" creationId="{FD4CCB7A-EF3A-F379-92A7-3DB4461F283C}"/>
          </ac:spMkLst>
        </pc:spChg>
        <pc:spChg chg="add del mod">
          <ac:chgData name="Jola Schmidt" userId="b1746ec27370aca6" providerId="LiveId" clId="{5F37EEA5-ED47-4F4D-9021-BDEB3E7584F2}" dt="2022-05-09T22:07:49.762" v="1877" actId="478"/>
          <ac:spMkLst>
            <pc:docMk/>
            <pc:sldMk cId="2312746470" sldId="261"/>
            <ac:spMk id="19" creationId="{24C599F9-0601-8F13-F767-EEDE6C327351}"/>
          </ac:spMkLst>
        </pc:spChg>
        <pc:spChg chg="add mod">
          <ac:chgData name="Jola Schmidt" userId="b1746ec27370aca6" providerId="LiveId" clId="{5F37EEA5-ED47-4F4D-9021-BDEB3E7584F2}" dt="2022-05-09T22:09:11.368" v="1914" actId="1076"/>
          <ac:spMkLst>
            <pc:docMk/>
            <pc:sldMk cId="2312746470" sldId="261"/>
            <ac:spMk id="26" creationId="{429A5CDC-BA3B-2C8C-5BAF-286CC3AD273F}"/>
          </ac:spMkLst>
        </pc:spChg>
        <pc:spChg chg="add mod">
          <ac:chgData name="Jola Schmidt" userId="b1746ec27370aca6" providerId="LiveId" clId="{5F37EEA5-ED47-4F4D-9021-BDEB3E7584F2}" dt="2022-05-11T09:08:20.036" v="2624" actId="1076"/>
          <ac:spMkLst>
            <pc:docMk/>
            <pc:sldMk cId="2312746470" sldId="261"/>
            <ac:spMk id="27" creationId="{DDC8EA34-80C7-1469-71FE-DD2CAEC2C9C7}"/>
          </ac:spMkLst>
        </pc:spChg>
        <pc:spChg chg="add mod">
          <ac:chgData name="Jola Schmidt" userId="b1746ec27370aca6" providerId="LiveId" clId="{5F37EEA5-ED47-4F4D-9021-BDEB3E7584F2}" dt="2022-05-11T09:10:03.623" v="2640" actId="1076"/>
          <ac:spMkLst>
            <pc:docMk/>
            <pc:sldMk cId="2312746470" sldId="261"/>
            <ac:spMk id="31" creationId="{D164A314-3889-4C3E-0DC9-E06099BDBD0E}"/>
          </ac:spMkLst>
        </pc:spChg>
        <pc:spChg chg="add mod">
          <ac:chgData name="Jola Schmidt" userId="b1746ec27370aca6" providerId="LiveId" clId="{5F37EEA5-ED47-4F4D-9021-BDEB3E7584F2}" dt="2022-05-11T09:09:28.409" v="2635" actId="113"/>
          <ac:spMkLst>
            <pc:docMk/>
            <pc:sldMk cId="2312746470" sldId="261"/>
            <ac:spMk id="32" creationId="{062B4692-20F0-D85A-26BE-388916646F22}"/>
          </ac:spMkLst>
        </pc:spChg>
        <pc:spChg chg="add mod">
          <ac:chgData name="Jola Schmidt" userId="b1746ec27370aca6" providerId="LiveId" clId="{5F37EEA5-ED47-4F4D-9021-BDEB3E7584F2}" dt="2022-05-11T09:09:41.476" v="2639" actId="6549"/>
          <ac:spMkLst>
            <pc:docMk/>
            <pc:sldMk cId="2312746470" sldId="261"/>
            <ac:spMk id="33" creationId="{B6857EAC-DBAC-53B5-BAAE-DD30BAEF6FAA}"/>
          </ac:spMkLst>
        </pc:spChg>
        <pc:picChg chg="add mod">
          <ac:chgData name="Jola Schmidt" userId="b1746ec27370aca6" providerId="LiveId" clId="{5F37EEA5-ED47-4F4D-9021-BDEB3E7584F2}" dt="2022-05-11T09:07:54.961" v="2622" actId="1076"/>
          <ac:picMkLst>
            <pc:docMk/>
            <pc:sldMk cId="2312746470" sldId="261"/>
            <ac:picMk id="5" creationId="{45FAF690-ED2A-E416-F146-B00AC79BE752}"/>
          </ac:picMkLst>
        </pc:picChg>
        <pc:picChg chg="add mod">
          <ac:chgData name="Jola Schmidt" userId="b1746ec27370aca6" providerId="LiveId" clId="{5F37EEA5-ED47-4F4D-9021-BDEB3E7584F2}" dt="2022-05-11T09:07:54.961" v="2622" actId="1076"/>
          <ac:picMkLst>
            <pc:docMk/>
            <pc:sldMk cId="2312746470" sldId="261"/>
            <ac:picMk id="7" creationId="{3F13B053-DE2E-1D24-535B-3AE13877FFA3}"/>
          </ac:picMkLst>
        </pc:picChg>
        <pc:picChg chg="add mod">
          <ac:chgData name="Jola Schmidt" userId="b1746ec27370aca6" providerId="LiveId" clId="{5F37EEA5-ED47-4F4D-9021-BDEB3E7584F2}" dt="2022-05-11T09:07:54.961" v="2622" actId="1076"/>
          <ac:picMkLst>
            <pc:docMk/>
            <pc:sldMk cId="2312746470" sldId="261"/>
            <ac:picMk id="9" creationId="{8BF6031C-8AD7-4B21-F432-86164B89B75A}"/>
          </ac:picMkLst>
        </pc:picChg>
        <pc:picChg chg="add mod">
          <ac:chgData name="Jola Schmidt" userId="b1746ec27370aca6" providerId="LiveId" clId="{5F37EEA5-ED47-4F4D-9021-BDEB3E7584F2}" dt="2022-05-11T09:07:59.596" v="2623" actId="1076"/>
          <ac:picMkLst>
            <pc:docMk/>
            <pc:sldMk cId="2312746470" sldId="261"/>
            <ac:picMk id="11" creationId="{14646A43-E680-AAA0-9097-F241A7B13B49}"/>
          </ac:picMkLst>
        </pc:picChg>
        <pc:picChg chg="add mod">
          <ac:chgData name="Jola Schmidt" userId="b1746ec27370aca6" providerId="LiveId" clId="{5F37EEA5-ED47-4F4D-9021-BDEB3E7584F2}" dt="2022-05-11T09:07:54.961" v="2622" actId="1076"/>
          <ac:picMkLst>
            <pc:docMk/>
            <pc:sldMk cId="2312746470" sldId="261"/>
            <ac:picMk id="13" creationId="{6DF0AEDB-232F-B3DA-A585-34A53B72F2A9}"/>
          </ac:picMkLst>
        </pc:picChg>
        <pc:cxnChg chg="add mod">
          <ac:chgData name="Jola Schmidt" userId="b1746ec27370aca6" providerId="LiveId" clId="{5F37EEA5-ED47-4F4D-9021-BDEB3E7584F2}" dt="2022-05-11T09:07:54.961" v="2622" actId="1076"/>
          <ac:cxnSpMkLst>
            <pc:docMk/>
            <pc:sldMk cId="2312746470" sldId="261"/>
            <ac:cxnSpMk id="21" creationId="{5418EB26-76E3-4B7F-B44E-D97FD10D2E7C}"/>
          </ac:cxnSpMkLst>
        </pc:cxnChg>
        <pc:cxnChg chg="add mod">
          <ac:chgData name="Jola Schmidt" userId="b1746ec27370aca6" providerId="LiveId" clId="{5F37EEA5-ED47-4F4D-9021-BDEB3E7584F2}" dt="2022-05-11T09:08:20.036" v="2624" actId="1076"/>
          <ac:cxnSpMkLst>
            <pc:docMk/>
            <pc:sldMk cId="2312746470" sldId="261"/>
            <ac:cxnSpMk id="23" creationId="{D9912313-443E-8684-0196-0260B52473BA}"/>
          </ac:cxnSpMkLst>
        </pc:cxnChg>
        <pc:cxnChg chg="add mod">
          <ac:chgData name="Jola Schmidt" userId="b1746ec27370aca6" providerId="LiveId" clId="{5F37EEA5-ED47-4F4D-9021-BDEB3E7584F2}" dt="2022-05-11T09:09:11.305" v="2632" actId="14100"/>
          <ac:cxnSpMkLst>
            <pc:docMk/>
            <pc:sldMk cId="2312746470" sldId="261"/>
            <ac:cxnSpMk id="29" creationId="{2ED9270A-FACD-BB4D-DD98-26D2D407153F}"/>
          </ac:cxnSpMkLst>
        </pc:cxnChg>
      </pc:sldChg>
      <pc:sldChg chg="modSp new mod">
        <pc:chgData name="Jola Schmidt" userId="b1746ec27370aca6" providerId="LiveId" clId="{5F37EEA5-ED47-4F4D-9021-BDEB3E7584F2}" dt="2022-05-11T08:56:11.651" v="2291" actId="14100"/>
        <pc:sldMkLst>
          <pc:docMk/>
          <pc:sldMk cId="2042401798" sldId="262"/>
        </pc:sldMkLst>
        <pc:spChg chg="mod">
          <ac:chgData name="Jola Schmidt" userId="b1746ec27370aca6" providerId="LiveId" clId="{5F37EEA5-ED47-4F4D-9021-BDEB3E7584F2}" dt="2022-05-11T08:55:16.107" v="2276"/>
          <ac:spMkLst>
            <pc:docMk/>
            <pc:sldMk cId="2042401798" sldId="262"/>
            <ac:spMk id="2" creationId="{CFE862E3-8A46-09BB-9FEB-CC2659D7CE0F}"/>
          </ac:spMkLst>
        </pc:spChg>
        <pc:spChg chg="mod">
          <ac:chgData name="Jola Schmidt" userId="b1746ec27370aca6" providerId="LiveId" clId="{5F37EEA5-ED47-4F4D-9021-BDEB3E7584F2}" dt="2022-05-11T08:56:11.651" v="2291" actId="14100"/>
          <ac:spMkLst>
            <pc:docMk/>
            <pc:sldMk cId="2042401798" sldId="262"/>
            <ac:spMk id="3" creationId="{D073084D-608C-053D-5581-7CBA1DB799FE}"/>
          </ac:spMkLst>
        </pc:spChg>
      </pc:sldChg>
      <pc:sldChg chg="modSp new mod">
        <pc:chgData name="Jola Schmidt" userId="b1746ec27370aca6" providerId="LiveId" clId="{5F37EEA5-ED47-4F4D-9021-BDEB3E7584F2}" dt="2022-05-11T09:05:22.449" v="2579" actId="20577"/>
        <pc:sldMkLst>
          <pc:docMk/>
          <pc:sldMk cId="1787926967" sldId="263"/>
        </pc:sldMkLst>
        <pc:spChg chg="mod">
          <ac:chgData name="Jola Schmidt" userId="b1746ec27370aca6" providerId="LiveId" clId="{5F37EEA5-ED47-4F4D-9021-BDEB3E7584F2}" dt="2022-05-11T08:55:37.422" v="2283"/>
          <ac:spMkLst>
            <pc:docMk/>
            <pc:sldMk cId="1787926967" sldId="263"/>
            <ac:spMk id="2" creationId="{04B5582F-81B9-8067-1E53-BCC5BD2C1D10}"/>
          </ac:spMkLst>
        </pc:spChg>
        <pc:spChg chg="mod">
          <ac:chgData name="Jola Schmidt" userId="b1746ec27370aca6" providerId="LiveId" clId="{5F37EEA5-ED47-4F4D-9021-BDEB3E7584F2}" dt="2022-05-11T09:05:22.449" v="2579" actId="20577"/>
          <ac:spMkLst>
            <pc:docMk/>
            <pc:sldMk cId="1787926967" sldId="263"/>
            <ac:spMk id="3" creationId="{9D702FCD-A12E-DBE9-5282-ED0462FED015}"/>
          </ac:spMkLst>
        </pc:spChg>
      </pc:sldChg>
      <pc:sldChg chg="modSp new mod">
        <pc:chgData name="Jola Schmidt" userId="b1746ec27370aca6" providerId="LiveId" clId="{5F37EEA5-ED47-4F4D-9021-BDEB3E7584F2}" dt="2022-05-11T08:55:29.265" v="2282"/>
        <pc:sldMkLst>
          <pc:docMk/>
          <pc:sldMk cId="4127949063" sldId="264"/>
        </pc:sldMkLst>
        <pc:spChg chg="mod">
          <ac:chgData name="Jola Schmidt" userId="b1746ec27370aca6" providerId="LiveId" clId="{5F37EEA5-ED47-4F4D-9021-BDEB3E7584F2}" dt="2022-05-11T08:55:29.265" v="2282"/>
          <ac:spMkLst>
            <pc:docMk/>
            <pc:sldMk cId="4127949063" sldId="264"/>
            <ac:spMk id="2" creationId="{F82B26FE-9A8F-B519-D42B-EE02F3B5DD00}"/>
          </ac:spMkLst>
        </pc:spChg>
        <pc:spChg chg="mod">
          <ac:chgData name="Jola Schmidt" userId="b1746ec27370aca6" providerId="LiveId" clId="{5F37EEA5-ED47-4F4D-9021-BDEB3E7584F2}" dt="2022-05-11T08:55:29.265" v="2282"/>
          <ac:spMkLst>
            <pc:docMk/>
            <pc:sldMk cId="4127949063" sldId="264"/>
            <ac:spMk id="3" creationId="{EE46C845-7E23-7075-7F77-6DCBFC6FEDAC}"/>
          </ac:spMkLst>
        </pc:spChg>
      </pc:sldChg>
      <pc:sldChg chg="modSp new mod">
        <pc:chgData name="Jola Schmidt" userId="b1746ec27370aca6" providerId="LiveId" clId="{5F37EEA5-ED47-4F4D-9021-BDEB3E7584F2}" dt="2022-05-11T09:31:08.486" v="2909" actId="20577"/>
        <pc:sldMkLst>
          <pc:docMk/>
          <pc:sldMk cId="93235599" sldId="265"/>
        </pc:sldMkLst>
        <pc:spChg chg="mod">
          <ac:chgData name="Jola Schmidt" userId="b1746ec27370aca6" providerId="LiveId" clId="{5F37EEA5-ED47-4F4D-9021-BDEB3E7584F2}" dt="2022-05-11T08:55:41.484" v="2284"/>
          <ac:spMkLst>
            <pc:docMk/>
            <pc:sldMk cId="93235599" sldId="265"/>
            <ac:spMk id="2" creationId="{82FA2FE4-8874-541C-E6D3-02611984B10F}"/>
          </ac:spMkLst>
        </pc:spChg>
        <pc:spChg chg="mod">
          <ac:chgData name="Jola Schmidt" userId="b1746ec27370aca6" providerId="LiveId" clId="{5F37EEA5-ED47-4F4D-9021-BDEB3E7584F2}" dt="2022-05-11T09:31:08.486" v="2909" actId="20577"/>
          <ac:spMkLst>
            <pc:docMk/>
            <pc:sldMk cId="93235599" sldId="265"/>
            <ac:spMk id="3" creationId="{2C5ECD80-58C5-AA14-C48F-772D5AE40CAE}"/>
          </ac:spMkLst>
        </pc:spChg>
      </pc:sldChg>
      <pc:sldChg chg="modSp new mod">
        <pc:chgData name="Jola Schmidt" userId="b1746ec27370aca6" providerId="LiveId" clId="{5F37EEA5-ED47-4F4D-9021-BDEB3E7584F2}" dt="2022-05-11T09:41:47.298" v="3186" actId="20577"/>
        <pc:sldMkLst>
          <pc:docMk/>
          <pc:sldMk cId="2959615787" sldId="266"/>
        </pc:sldMkLst>
        <pc:spChg chg="mod">
          <ac:chgData name="Jola Schmidt" userId="b1746ec27370aca6" providerId="LiveId" clId="{5F37EEA5-ED47-4F4D-9021-BDEB3E7584F2}" dt="2022-05-11T08:55:44.602" v="2285"/>
          <ac:spMkLst>
            <pc:docMk/>
            <pc:sldMk cId="2959615787" sldId="266"/>
            <ac:spMk id="2" creationId="{EEAE7F15-859A-6DB2-1C24-5E7C395BAD8E}"/>
          </ac:spMkLst>
        </pc:spChg>
        <pc:spChg chg="mod">
          <ac:chgData name="Jola Schmidt" userId="b1746ec27370aca6" providerId="LiveId" clId="{5F37EEA5-ED47-4F4D-9021-BDEB3E7584F2}" dt="2022-05-11T09:41:47.298" v="3186" actId="20577"/>
          <ac:spMkLst>
            <pc:docMk/>
            <pc:sldMk cId="2959615787" sldId="266"/>
            <ac:spMk id="3" creationId="{07906FE1-9565-EB17-4CB6-04E11F9B452F}"/>
          </ac:spMkLst>
        </pc:spChg>
      </pc:sldChg>
      <pc:sldChg chg="modSp new mod">
        <pc:chgData name="Jola Schmidt" userId="b1746ec27370aca6" providerId="LiveId" clId="{5F37EEA5-ED47-4F4D-9021-BDEB3E7584F2}" dt="2022-05-11T09:42:31.085" v="3187"/>
        <pc:sldMkLst>
          <pc:docMk/>
          <pc:sldMk cId="1162564219" sldId="267"/>
        </pc:sldMkLst>
        <pc:spChg chg="mod">
          <ac:chgData name="Jola Schmidt" userId="b1746ec27370aca6" providerId="LiveId" clId="{5F37EEA5-ED47-4F4D-9021-BDEB3E7584F2}" dt="2022-05-11T09:42:31.085" v="3187"/>
          <ac:spMkLst>
            <pc:docMk/>
            <pc:sldMk cId="1162564219" sldId="267"/>
            <ac:spMk id="2" creationId="{A8F324F9-CE10-FEF8-1FBA-E5DEA29EA900}"/>
          </ac:spMkLst>
        </pc:spChg>
        <pc:spChg chg="mod">
          <ac:chgData name="Jola Schmidt" userId="b1746ec27370aca6" providerId="LiveId" clId="{5F37EEA5-ED47-4F4D-9021-BDEB3E7584F2}" dt="2022-05-11T09:42:31.085" v="3187"/>
          <ac:spMkLst>
            <pc:docMk/>
            <pc:sldMk cId="1162564219" sldId="267"/>
            <ac:spMk id="3" creationId="{F9AD53B4-A09B-A684-3956-FC527A4553E0}"/>
          </ac:spMkLst>
        </pc:spChg>
      </pc:sldChg>
      <pc:sldChg chg="new">
        <pc:chgData name="Jola Schmidt" userId="b1746ec27370aca6" providerId="LiveId" clId="{5F37EEA5-ED47-4F4D-9021-BDEB3E7584F2}" dt="2022-05-11T09:42:42.591" v="3188" actId="680"/>
        <pc:sldMkLst>
          <pc:docMk/>
          <pc:sldMk cId="1153180590" sldId="268"/>
        </pc:sldMkLst>
      </pc:sldChg>
      <pc:sldMasterChg chg="new mod addSldLayout">
        <pc:chgData name="Jola Schmidt" userId="b1746ec27370aca6" providerId="LiveId" clId="{5F37EEA5-ED47-4F4D-9021-BDEB3E7584F2}" dt="2022-05-11T08:54:22.380" v="2275" actId="6938"/>
        <pc:sldMasterMkLst>
          <pc:docMk/>
          <pc:sldMasterMk cId="3060979251" sldId="2147483701"/>
        </pc:sldMasterMkLst>
        <pc:sldLayoutChg chg="new replId">
          <pc:chgData name="Jola Schmidt" userId="b1746ec27370aca6" providerId="LiveId" clId="{5F37EEA5-ED47-4F4D-9021-BDEB3E7584F2}" dt="2022-05-11T08:54:22.380" v="2275" actId="6938"/>
          <pc:sldLayoutMkLst>
            <pc:docMk/>
            <pc:sldMasterMk cId="3060979251" sldId="2147483701"/>
            <pc:sldLayoutMk cId="378114668" sldId="2147483702"/>
          </pc:sldLayoutMkLst>
        </pc:sldLayoutChg>
        <pc:sldLayoutChg chg="new replId">
          <pc:chgData name="Jola Schmidt" userId="b1746ec27370aca6" providerId="LiveId" clId="{5F37EEA5-ED47-4F4D-9021-BDEB3E7584F2}" dt="2022-05-11T08:54:22.380" v="2275" actId="6938"/>
          <pc:sldLayoutMkLst>
            <pc:docMk/>
            <pc:sldMasterMk cId="3060979251" sldId="2147483701"/>
            <pc:sldLayoutMk cId="3027842927" sldId="2147483703"/>
          </pc:sldLayoutMkLst>
        </pc:sldLayoutChg>
        <pc:sldLayoutChg chg="new replId">
          <pc:chgData name="Jola Schmidt" userId="b1746ec27370aca6" providerId="LiveId" clId="{5F37EEA5-ED47-4F4D-9021-BDEB3E7584F2}" dt="2022-05-11T08:54:22.380" v="2275" actId="6938"/>
          <pc:sldLayoutMkLst>
            <pc:docMk/>
            <pc:sldMasterMk cId="3060979251" sldId="2147483701"/>
            <pc:sldLayoutMk cId="4028643830" sldId="2147483704"/>
          </pc:sldLayoutMkLst>
        </pc:sldLayoutChg>
        <pc:sldLayoutChg chg="new replId">
          <pc:chgData name="Jola Schmidt" userId="b1746ec27370aca6" providerId="LiveId" clId="{5F37EEA5-ED47-4F4D-9021-BDEB3E7584F2}" dt="2022-05-11T08:54:22.380" v="2275" actId="6938"/>
          <pc:sldLayoutMkLst>
            <pc:docMk/>
            <pc:sldMasterMk cId="3060979251" sldId="2147483701"/>
            <pc:sldLayoutMk cId="3978903708" sldId="2147483705"/>
          </pc:sldLayoutMkLst>
        </pc:sldLayoutChg>
        <pc:sldLayoutChg chg="new replId">
          <pc:chgData name="Jola Schmidt" userId="b1746ec27370aca6" providerId="LiveId" clId="{5F37EEA5-ED47-4F4D-9021-BDEB3E7584F2}" dt="2022-05-11T08:54:22.380" v="2275" actId="6938"/>
          <pc:sldLayoutMkLst>
            <pc:docMk/>
            <pc:sldMasterMk cId="3060979251" sldId="2147483701"/>
            <pc:sldLayoutMk cId="2710578565" sldId="2147483706"/>
          </pc:sldLayoutMkLst>
        </pc:sldLayoutChg>
        <pc:sldLayoutChg chg="new replId">
          <pc:chgData name="Jola Schmidt" userId="b1746ec27370aca6" providerId="LiveId" clId="{5F37EEA5-ED47-4F4D-9021-BDEB3E7584F2}" dt="2022-05-11T08:54:22.380" v="2275" actId="6938"/>
          <pc:sldLayoutMkLst>
            <pc:docMk/>
            <pc:sldMasterMk cId="3060979251" sldId="2147483701"/>
            <pc:sldLayoutMk cId="326568456" sldId="2147483707"/>
          </pc:sldLayoutMkLst>
        </pc:sldLayoutChg>
        <pc:sldLayoutChg chg="new replId">
          <pc:chgData name="Jola Schmidt" userId="b1746ec27370aca6" providerId="LiveId" clId="{5F37EEA5-ED47-4F4D-9021-BDEB3E7584F2}" dt="2022-05-11T08:54:22.380" v="2275" actId="6938"/>
          <pc:sldLayoutMkLst>
            <pc:docMk/>
            <pc:sldMasterMk cId="3060979251" sldId="2147483701"/>
            <pc:sldLayoutMk cId="3952795818" sldId="2147483708"/>
          </pc:sldLayoutMkLst>
        </pc:sldLayoutChg>
        <pc:sldLayoutChg chg="new replId">
          <pc:chgData name="Jola Schmidt" userId="b1746ec27370aca6" providerId="LiveId" clId="{5F37EEA5-ED47-4F4D-9021-BDEB3E7584F2}" dt="2022-05-11T08:54:22.380" v="2275" actId="6938"/>
          <pc:sldLayoutMkLst>
            <pc:docMk/>
            <pc:sldMasterMk cId="3060979251" sldId="2147483701"/>
            <pc:sldLayoutMk cId="242593064" sldId="2147483709"/>
          </pc:sldLayoutMkLst>
        </pc:sldLayoutChg>
        <pc:sldLayoutChg chg="new replId">
          <pc:chgData name="Jola Schmidt" userId="b1746ec27370aca6" providerId="LiveId" clId="{5F37EEA5-ED47-4F4D-9021-BDEB3E7584F2}" dt="2022-05-11T08:54:22.380" v="2275" actId="6938"/>
          <pc:sldLayoutMkLst>
            <pc:docMk/>
            <pc:sldMasterMk cId="3060979251" sldId="2147483701"/>
            <pc:sldLayoutMk cId="3455648399" sldId="2147483710"/>
          </pc:sldLayoutMkLst>
        </pc:sldLayoutChg>
        <pc:sldLayoutChg chg="new replId">
          <pc:chgData name="Jola Schmidt" userId="b1746ec27370aca6" providerId="LiveId" clId="{5F37EEA5-ED47-4F4D-9021-BDEB3E7584F2}" dt="2022-05-11T08:54:22.380" v="2275" actId="6938"/>
          <pc:sldLayoutMkLst>
            <pc:docMk/>
            <pc:sldMasterMk cId="3060979251" sldId="2147483701"/>
            <pc:sldLayoutMk cId="805713332" sldId="2147483711"/>
          </pc:sldLayoutMkLst>
        </pc:sldLayoutChg>
        <pc:sldLayoutChg chg="new replId">
          <pc:chgData name="Jola Schmidt" userId="b1746ec27370aca6" providerId="LiveId" clId="{5F37EEA5-ED47-4F4D-9021-BDEB3E7584F2}" dt="2022-05-11T08:54:22.380" v="2275" actId="6938"/>
          <pc:sldLayoutMkLst>
            <pc:docMk/>
            <pc:sldMasterMk cId="3060979251" sldId="2147483701"/>
            <pc:sldLayoutMk cId="2243451894" sldId="2147483712"/>
          </pc:sldLayoutMkLst>
        </pc:sldLayoutChg>
      </pc:sldMasterChg>
    </pc:docChg>
  </pc:docChgLst>
  <pc:docChgLst>
    <pc:chgData name="Sebastian Thomas" userId="3426021d99c2369b" providerId="LiveId" clId="{5E5F4C08-F768-4D05-AA3C-AE304D591E97}"/>
    <pc:docChg chg="custSel modSld">
      <pc:chgData name="Sebastian Thomas" userId="3426021d99c2369b" providerId="LiveId" clId="{5E5F4C08-F768-4D05-AA3C-AE304D591E97}" dt="2022-11-13T13:35:54.689" v="137" actId="20577"/>
      <pc:docMkLst>
        <pc:docMk/>
      </pc:docMkLst>
      <pc:sldChg chg="addSp modSp mod">
        <pc:chgData name="Sebastian Thomas" userId="3426021d99c2369b" providerId="LiveId" clId="{5E5F4C08-F768-4D05-AA3C-AE304D591E97}" dt="2022-11-12T22:22:30.021" v="38" actId="20577"/>
        <pc:sldMkLst>
          <pc:docMk/>
          <pc:sldMk cId="1820053110" sldId="256"/>
        </pc:sldMkLst>
        <pc:spChg chg="add mod">
          <ac:chgData name="Sebastian Thomas" userId="3426021d99c2369b" providerId="LiveId" clId="{5E5F4C08-F768-4D05-AA3C-AE304D591E97}" dt="2022-11-12T22:22:30.021" v="38" actId="20577"/>
          <ac:spMkLst>
            <pc:docMk/>
            <pc:sldMk cId="1820053110" sldId="256"/>
            <ac:spMk id="3" creationId="{F5C805A6-EAEB-E0B0-66BF-2F016080B4EA}"/>
          </ac:spMkLst>
        </pc:spChg>
      </pc:sldChg>
      <pc:sldChg chg="modSp mod modNotesTx">
        <pc:chgData name="Sebastian Thomas" userId="3426021d99c2369b" providerId="LiveId" clId="{5E5F4C08-F768-4D05-AA3C-AE304D591E97}" dt="2022-11-13T13:35:54.689" v="137" actId="20577"/>
        <pc:sldMkLst>
          <pc:docMk/>
          <pc:sldMk cId="2336326857" sldId="257"/>
        </pc:sldMkLst>
        <pc:spChg chg="mod">
          <ac:chgData name="Sebastian Thomas" userId="3426021d99c2369b" providerId="LiveId" clId="{5E5F4C08-F768-4D05-AA3C-AE304D591E97}" dt="2022-11-12T22:23:10.442" v="39" actId="21"/>
          <ac:spMkLst>
            <pc:docMk/>
            <pc:sldMk cId="2336326857" sldId="257"/>
            <ac:spMk id="3" creationId="{AD9B7A3E-DF5B-6600-5A46-3D3E706E7D28}"/>
          </ac:spMkLst>
        </pc:spChg>
      </pc:sldChg>
      <pc:sldChg chg="modSp mod">
        <pc:chgData name="Sebastian Thomas" userId="3426021d99c2369b" providerId="LiveId" clId="{5E5F4C08-F768-4D05-AA3C-AE304D591E97}" dt="2022-11-13T13:32:22.453" v="66" actId="20577"/>
        <pc:sldMkLst>
          <pc:docMk/>
          <pc:sldMk cId="1787926967" sldId="263"/>
        </pc:sldMkLst>
        <pc:spChg chg="mod">
          <ac:chgData name="Sebastian Thomas" userId="3426021d99c2369b" providerId="LiveId" clId="{5E5F4C08-F768-4D05-AA3C-AE304D591E97}" dt="2022-11-13T13:32:22.453" v="66" actId="20577"/>
          <ac:spMkLst>
            <pc:docMk/>
            <pc:sldMk cId="1787926967" sldId="263"/>
            <ac:spMk id="3" creationId="{9D702FCD-A12E-DBE9-5282-ED0462FED015}"/>
          </ac:spMkLst>
        </pc:spChg>
      </pc:sldChg>
      <pc:sldChg chg="addSp modSp">
        <pc:chgData name="Sebastian Thomas" userId="3426021d99c2369b" providerId="LiveId" clId="{5E5F4C08-F768-4D05-AA3C-AE304D591E97}" dt="2022-11-13T13:33:45.730" v="70" actId="1076"/>
        <pc:sldMkLst>
          <pc:docMk/>
          <pc:sldMk cId="93235599" sldId="265"/>
        </pc:sldMkLst>
        <pc:picChg chg="add mod">
          <ac:chgData name="Sebastian Thomas" userId="3426021d99c2369b" providerId="LiveId" clId="{5E5F4C08-F768-4D05-AA3C-AE304D591E97}" dt="2022-11-13T13:33:45.730" v="70" actId="1076"/>
          <ac:picMkLst>
            <pc:docMk/>
            <pc:sldMk cId="93235599" sldId="265"/>
            <ac:picMk id="1026" creationId="{B5BE20CB-2883-F741-2985-BCD88AE37246}"/>
          </ac:picMkLst>
        </pc:picChg>
      </pc:sldChg>
      <pc:sldChg chg="addSp modSp">
        <pc:chgData name="Sebastian Thomas" userId="3426021d99c2369b" providerId="LiveId" clId="{5E5F4C08-F768-4D05-AA3C-AE304D591E97}" dt="2022-11-13T13:34:30.011" v="74" actId="1076"/>
        <pc:sldMkLst>
          <pc:docMk/>
          <pc:sldMk cId="2959615787" sldId="266"/>
        </pc:sldMkLst>
        <pc:picChg chg="add mod">
          <ac:chgData name="Sebastian Thomas" userId="3426021d99c2369b" providerId="LiveId" clId="{5E5F4C08-F768-4D05-AA3C-AE304D591E97}" dt="2022-11-13T13:34:30.011" v="74" actId="1076"/>
          <ac:picMkLst>
            <pc:docMk/>
            <pc:sldMk cId="2959615787" sldId="266"/>
            <ac:picMk id="2050" creationId="{22BEE7CD-4288-2E19-F1E0-535C8F96F64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FFAFDE-B866-4B4F-9AFF-02C6D31D35B7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E5C48C-892C-4052-ABB5-80DB4EA34C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9699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Erweiterte Nutzerrechte (Im Vergleich zu anderen </a:t>
            </a:r>
            <a:r>
              <a:rPr lang="de-DE"/>
              <a:t>der Domäne)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D: Festplatte ist voll (immer noch?)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5C48C-892C-4052-ABB5-80DB4EA34CB9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3760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CEB020-9187-2424-4FBC-4EAC05E204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CE7B19A-A60A-C33A-8D9B-9FB927BB9F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DAD73D1-B1A0-8099-E7B4-D4E46511D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C180-A131-4A66-8793-3F47D239F3F4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C407E6A-2F0D-F35E-D6FF-402F5AA8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D29E509-5F4C-259C-3429-8F23B5866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300D-3D3E-4937-916D-D981C3D7E0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1866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3B5658-11BC-B101-0BBC-E2CE4B1F3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4ACEE8A-966D-D7E9-6EB3-EB99AC0F1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D1C740B-0CB0-8870-A4A1-8CE9418C1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C180-A131-4A66-8793-3F47D239F3F4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DCC8D1B-2AA7-592B-4695-59B53EC19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588E4CC-88EB-2756-29BD-71F79AF55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300D-3D3E-4937-916D-D981C3D7E0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9495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6C2BB776-B1CF-5062-AD44-AC295D8EC4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222031B-D2A4-36DC-1F37-DD858B1173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B4129DC-4EDD-12EE-9B0C-A33C7EF06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C180-A131-4A66-8793-3F47D239F3F4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CDB31C6-75E2-E91B-8365-4E8D98A54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5C917BE-FA95-0ED9-9295-3096331EF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300D-3D3E-4937-916D-D981C3D7E0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4041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C94EEE-FF34-CD6D-DB68-5E889EB3A2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10D4C27-7B15-A02A-95B4-4D05CA0C23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BD211BA-A2AD-A24D-608F-76FA1EF8F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6A0EA-3D1D-45D7-999E-A21BA1238800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C0FCA92-98DE-2E36-A161-04B410B70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F233C4E-2809-23B8-5D58-FE9CFD92F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11C2-417E-4CB4-9A3F-A6454B01F9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1146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4BDE59-EC1E-528C-4AE6-AB6585906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F89AB5-0ECD-6669-82A2-8524324DCF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6066024-8B78-B1A3-182F-1CA2E41C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6A0EA-3D1D-45D7-999E-A21BA1238800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4E66DDD-9CDC-EC06-709D-CC202C28E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D952D4A-B0BE-8EC6-5EE4-66B9497A2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11C2-417E-4CB4-9A3F-A6454B01F9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78429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986A44-44B8-301E-BC97-19DF230C3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B05B3CC-1D69-42BC-ED3E-932B9454C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E7D06D8-D9E7-7BB7-BF97-3C4C5ADDA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6A0EA-3D1D-45D7-999E-A21BA1238800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AC075B4-7533-3B55-5400-9732A479A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1E6BF1E-A6A0-2C69-D884-A8634CAC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11C2-417E-4CB4-9A3F-A6454B01F9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86438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D9A74B-02FE-F286-5F07-DE722A252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0D5BE8A-9020-1DE4-3171-25E7B3C5F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5DB0BEC-5AC6-059F-64FC-62105915BD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3EE5264-859A-5575-21E4-06AFAF957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6A0EA-3D1D-45D7-999E-A21BA1238800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0C9F570-664B-2F1B-A175-5E2B614FB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8253EA0-A25B-A04F-150B-E58B55A43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11C2-417E-4CB4-9A3F-A6454B01F9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89037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504A53-F913-8847-92E8-B3CD4FD57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5FCECFA-2D93-B4F6-2975-81D34AF16B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2F3BCAF-B87D-401B-3F4B-1A25F96577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9A85515-D8EE-A315-4C5C-50DC1705BF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B9A426B-500F-046B-32C6-5208522C34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FF41590-7829-3B3B-D1FA-6A394D502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6A0EA-3D1D-45D7-999E-A21BA1238800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69A68D4-EF85-2E77-1B9C-5AA0ADAEB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1AED943-9147-5B6C-C7BE-5A24963FE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11C2-417E-4CB4-9A3F-A6454B01F9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05785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DC0FEC-DBDE-4425-C99A-9B411DA96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FCCCB0E-31BF-9E16-E70A-0CEB01888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6A0EA-3D1D-45D7-999E-A21BA1238800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26E3936-05FC-C0BD-A508-95241607C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52AC75F-8F89-D958-0F92-F54E068C8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11C2-417E-4CB4-9A3F-A6454B01F9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5684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5767635-AC3D-4241-E094-DE156965D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6A0EA-3D1D-45D7-999E-A21BA1238800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91D9D82-8077-6297-2641-38F093AE5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386E8C8-1FF5-ED2F-00E1-EC92EE6B7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11C2-417E-4CB4-9A3F-A6454B01F9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27958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5686E7-CCD8-1E44-AFB1-F15881DEE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B9312F-B5B9-E4A4-409C-B3BD8A86E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48E850F-A957-67DB-C172-E6DEDF56E0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939C5CD-A1A0-C7DC-02A7-9F64CA1CD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6A0EA-3D1D-45D7-999E-A21BA1238800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9427A06-7BA9-BB13-40ED-760ED083C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8E9D0E3-9340-1DDE-1D17-9ED81D690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11C2-417E-4CB4-9A3F-A6454B01F9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593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74E5A9-E12D-C3BB-0AF5-7FE813746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396D354-D68A-0179-5D23-C36E689F57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DD9E502-BAC3-87CE-525C-53807C8ED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C180-A131-4A66-8793-3F47D239F3F4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D1D4AF6-8C60-C639-B596-12D08B221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41DFF4-2F07-5733-84FD-0013E76E7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300D-3D3E-4937-916D-D981C3D7E0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680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CFBE98-186D-1B3F-CA58-CBDDDD53D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BF18768-AC1E-0FE8-B7C0-5BBA7DE497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CB24EEE-400F-E897-647F-D6D3B359B6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C581E13-103F-9788-BDA9-C6B175E64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6A0EA-3D1D-45D7-999E-A21BA1238800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B1F407F-A1DB-367E-2426-C85954C78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A876A8F-9594-9896-3287-D25A81A9D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11C2-417E-4CB4-9A3F-A6454B01F9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56483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0C55B4-ACFD-90BD-C3E1-B99CE28B1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BFB93F7-B47A-886B-1D11-EAEE85A2FF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CB47426-49CD-735A-89C6-904D42E37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6A0EA-3D1D-45D7-999E-A21BA1238800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4900CBF-A675-81CE-EA08-7332CF1FF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C5CF422-F296-8B26-863D-5F4DAE333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11C2-417E-4CB4-9A3F-A6454B01F9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57133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DC95C78-6EE6-4612-EF37-2EFA583D4D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0C287B4-63AE-32E6-ED31-36DEF0998A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FC7A529-2E77-B25E-8E35-70FF5E924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6A0EA-3D1D-45D7-999E-A21BA1238800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7260A0E-6710-380C-DB44-3472C11BC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5B1A152-E5B4-0449-CBD7-F7F20BE88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11C2-417E-4CB4-9A3F-A6454B01F9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34518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966A0EA-3D1D-45D7-999E-A21BA1238800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90D11C2-417E-4CB4-9A3F-A6454B01F9FB}" type="slidenum">
              <a:rPr lang="de-DE" smtClean="0"/>
              <a:t>‹Nr.›</a:t>
            </a:fld>
            <a:endParaRPr lang="de-DE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2817000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6A0EA-3D1D-45D7-999E-A21BA1238800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11C2-417E-4CB4-9A3F-A6454B01F9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03989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66A0EA-3D1D-45D7-999E-A21BA1238800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90D11C2-417E-4CB4-9A3F-A6454B01F9FB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7623182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6A0EA-3D1D-45D7-999E-A21BA1238800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11C2-417E-4CB4-9A3F-A6454B01F9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12882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6A0EA-3D1D-45D7-999E-A21BA1238800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11C2-417E-4CB4-9A3F-A6454B01F9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31092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6A0EA-3D1D-45D7-999E-A21BA1238800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11C2-417E-4CB4-9A3F-A6454B01F9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72048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6A0EA-3D1D-45D7-999E-A21BA1238800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11C2-417E-4CB4-9A3F-A6454B01F9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3946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6D653C-47D3-44F1-430D-05E08A414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6462B6D-AFA2-2E70-06A7-5B313EFEB1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D699695-DD3E-71E9-D52D-5B25789CE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C180-A131-4A66-8793-3F47D239F3F4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D41DB06-244A-D986-3E4A-EF4D950C6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AADD1D9-2171-04EC-E828-49F786BE6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300D-3D3E-4937-916D-D981C3D7E0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90023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66A0EA-3D1D-45D7-999E-A21BA1238800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90D11C2-417E-4CB4-9A3F-A6454B01F9FB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165149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66A0EA-3D1D-45D7-999E-A21BA1238800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90D11C2-417E-4CB4-9A3F-A6454B01F9FB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409165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6A0EA-3D1D-45D7-999E-A21BA1238800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11C2-417E-4CB4-9A3F-A6454B01F9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66839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6A0EA-3D1D-45D7-999E-A21BA1238800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11C2-417E-4CB4-9A3F-A6454B01F9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78435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3A5C180-A131-4A66-8793-3F47D239F3F4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DE8300D-3D3E-4937-916D-D981C3D7E017}" type="slidenum">
              <a:rPr lang="de-DE" smtClean="0"/>
              <a:t>‹Nr.›</a:t>
            </a:fld>
            <a:endParaRPr lang="de-DE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5772370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C180-A131-4A66-8793-3F47D239F3F4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300D-3D3E-4937-916D-D981C3D7E0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42643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3A5C180-A131-4A66-8793-3F47D239F3F4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DE8300D-3D3E-4937-916D-D981C3D7E017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2859178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C180-A131-4A66-8793-3F47D239F3F4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300D-3D3E-4937-916D-D981C3D7E0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63575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C180-A131-4A66-8793-3F47D239F3F4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300D-3D3E-4937-916D-D981C3D7E0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10499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C180-A131-4A66-8793-3F47D239F3F4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300D-3D3E-4937-916D-D981C3D7E0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3684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47DEFE-1B01-FE31-50BA-BA662DA54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59F03C5-8FBD-22E4-C287-6148C4E1E6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30F2013-B144-FFC8-D2A2-DEF2D215AA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4D9853C-C8C6-E956-CE9E-459056EFC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C180-A131-4A66-8793-3F47D239F3F4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E802009-1197-A10C-E853-24AAE9DAE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E2EF1F6-19B3-7F52-F4B0-C046C555C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300D-3D3E-4937-916D-D981C3D7E0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02229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C180-A131-4A66-8793-3F47D239F3F4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300D-3D3E-4937-916D-D981C3D7E0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97027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3A5C180-A131-4A66-8793-3F47D239F3F4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DE8300D-3D3E-4937-916D-D981C3D7E017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7100328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3A5C180-A131-4A66-8793-3F47D239F3F4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DE8300D-3D3E-4937-916D-D981C3D7E017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994237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C180-A131-4A66-8793-3F47D239F3F4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300D-3D3E-4937-916D-D981C3D7E0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474965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C180-A131-4A66-8793-3F47D239F3F4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300D-3D3E-4937-916D-D981C3D7E0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4298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2F4030-EDA0-1009-55AA-FA1A71903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CCA425E-F04B-30FA-E852-96F72054EA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D7A11CC-5456-19D6-AE0F-1E51F17367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547E01C-4093-E979-2574-905D76DCB9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58FEC2B-3E32-ADF6-5F5E-79333803AE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7DF0905-6BDA-3CFB-2D70-868ACBD40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C180-A131-4A66-8793-3F47D239F3F4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A7A6142-C8A2-DE0B-1C46-7CF483A09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9AE53B5-313B-B443-A7C3-5FEB568A1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300D-3D3E-4937-916D-D981C3D7E0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7875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0489F3-9647-5B17-0A92-57AB05E3A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DC6C675-514B-2694-5C42-51CCD121A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C180-A131-4A66-8793-3F47D239F3F4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CFA3708-1F65-DFCB-DBFF-254FDE758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DA53C52-2FD3-7AA7-5926-60CE0B0D7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300D-3D3E-4937-916D-D981C3D7E0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8301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DA65F87-DCD4-7162-50EF-5D517E6B8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C180-A131-4A66-8793-3F47D239F3F4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BB30A8F-CF6A-2A50-56FB-BA76F856F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8D8AB42-28E7-257E-246A-6B519BB9A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300D-3D3E-4937-916D-D981C3D7E0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7543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486BDD-3F19-86C6-CED7-955DB44AD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DC4B702-5784-E115-B084-3614B0B92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F71BE33-9939-8791-3D36-150B1CC06A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AAA3836-7829-7804-0A2F-47A7132A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C180-A131-4A66-8793-3F47D239F3F4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4DA6F47-ED2F-6883-F325-C97113DC7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7F335B8-F33A-F428-FE00-79F0C6331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300D-3D3E-4937-916D-D981C3D7E0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1615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9F8432-7163-444E-3618-FF53DC4D7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2BEDD88-C3E1-90CA-F122-1B33DE4181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14CC399-4C37-64E6-4534-0CF987EE9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4578DD8-2483-5D75-640D-4574BD47B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C180-A131-4A66-8793-3F47D239F3F4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E642BDF-5685-1831-EBD2-4E745121E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22290CC-8843-9B31-271A-2C330AEEE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300D-3D3E-4937-916D-D981C3D7E0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2728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644D7F4-5D91-EA93-8B00-D7B0872EC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A342EFB-2355-B90C-32BE-D27FB33138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3EE1F2B-725E-A94C-7C3D-023E5D4271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5C180-A131-4A66-8793-3F47D239F3F4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CECFC21-14B4-3D5B-99B7-FF4427782D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3144792-95C6-05B0-2E28-DA9ECA4E7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8300D-3D3E-4937-916D-D981C3D7E0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3595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25B92FF-F342-CEF0-1346-B635213DB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D02E235-081E-58EB-312B-4BB3BA78B6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65A7D87-4E2F-D882-7954-551F918550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6A0EA-3D1D-45D7-999E-A21BA1238800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E19BF75-509B-2243-1CA1-05AD56ED09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44A57A0-675B-DD82-9ED9-29888B9906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D11C2-417E-4CB4-9A3F-A6454B01F9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0979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63A5C180-A131-4A66-8793-3F47D239F3F4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4DE8300D-3D3E-4937-916D-D981C3D7E017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21618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63A5C180-A131-4A66-8793-3F47D239F3F4}" type="datetimeFigureOut">
              <a:rPr lang="de-DE" smtClean="0"/>
              <a:t>13.11.2022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4DE8300D-3D3E-4937-916D-D981C3D7E017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52217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5E48FE-D467-148A-8EBD-006046931A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356826"/>
          </a:xfrm>
        </p:spPr>
        <p:txBody>
          <a:bodyPr/>
          <a:lstStyle/>
          <a:p>
            <a:r>
              <a:rPr lang="de-DE" dirty="0"/>
              <a:t>Tonaufnahmen mit Cubase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5C805A6-EAEB-E0B0-66BF-2F016080B4EA}"/>
              </a:ext>
            </a:extLst>
          </p:cNvPr>
          <p:cNvSpPr txBox="1"/>
          <p:nvPr/>
        </p:nvSpPr>
        <p:spPr>
          <a:xfrm>
            <a:off x="1149531" y="4519749"/>
            <a:ext cx="9866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/>
              <a:t>Credits</a:t>
            </a:r>
            <a:r>
              <a:rPr lang="de-DE" dirty="0"/>
              <a:t>: Jola Schmidt</a:t>
            </a:r>
          </a:p>
        </p:txBody>
      </p:sp>
    </p:spTree>
    <p:extLst>
      <p:ext uri="{BB962C8B-B14F-4D97-AF65-F5344CB8AC3E}">
        <p14:creationId xmlns:p14="http://schemas.microsoft.com/office/powerpoint/2010/main" val="1820053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2B26FE-9A8F-B519-D42B-EE02F3B5D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Audient</a:t>
            </a:r>
            <a:r>
              <a:rPr lang="de-DE" dirty="0"/>
              <a:t> </a:t>
            </a:r>
            <a:r>
              <a:rPr lang="de-DE" dirty="0" err="1"/>
              <a:t>iD</a:t>
            </a:r>
            <a:r>
              <a:rPr lang="de-DE" dirty="0"/>
              <a:t> Treiber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46C845-7E23-7075-7F77-6DCBFC6FED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Inputs und Outputs (digital und analog) sichtbar</a:t>
            </a:r>
          </a:p>
          <a:p>
            <a:r>
              <a:rPr lang="de-DE" dirty="0"/>
              <a:t>Input hörbar</a:t>
            </a:r>
          </a:p>
          <a:p>
            <a:r>
              <a:rPr lang="de-DE" dirty="0"/>
              <a:t>Sollte nicht genutzt werden müssen, nur zur Überprüfung, für besondere Setups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27949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86D3DF-AE9F-108C-7A0F-4D79F2AF5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Cubase Allgemein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12C20BE-DA2B-C836-B9BA-C2BF4A141F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Was ist Cubase?</a:t>
            </a:r>
          </a:p>
          <a:p>
            <a:pPr lvl="1"/>
            <a:r>
              <a:rPr lang="de-DE" dirty="0"/>
              <a:t>Software zur Aufnahme, Aufbereitung und Abmischung von Musik</a:t>
            </a:r>
          </a:p>
          <a:p>
            <a:pPr lvl="1"/>
            <a:r>
              <a:rPr lang="de-DE" dirty="0"/>
              <a:t>Standard in der modernen Musikproduktion</a:t>
            </a:r>
          </a:p>
          <a:p>
            <a:pPr lvl="1"/>
            <a:r>
              <a:rPr lang="de-DE" dirty="0"/>
              <a:t>Sehr mächtige und entsprechend teure Software</a:t>
            </a:r>
          </a:p>
          <a:p>
            <a:r>
              <a:rPr lang="de-DE" dirty="0" err="1"/>
              <a:t>eLicenser</a:t>
            </a:r>
            <a:endParaRPr lang="de-DE" dirty="0"/>
          </a:p>
          <a:p>
            <a:pPr lvl="1"/>
            <a:r>
              <a:rPr lang="de-DE" dirty="0"/>
              <a:t>Installation kostenlos, starten nur mit </a:t>
            </a:r>
            <a:r>
              <a:rPr lang="de-DE" dirty="0" err="1"/>
              <a:t>Licenser</a:t>
            </a:r>
            <a:endParaRPr lang="de-DE" dirty="0"/>
          </a:p>
          <a:p>
            <a:pPr lvl="1"/>
            <a:r>
              <a:rPr lang="de-DE" dirty="0" err="1"/>
              <a:t>Licenser</a:t>
            </a:r>
            <a:r>
              <a:rPr lang="de-DE" dirty="0"/>
              <a:t> Center</a:t>
            </a:r>
          </a:p>
          <a:p>
            <a:pPr lvl="1"/>
            <a:r>
              <a:rPr lang="de-DE" dirty="0"/>
              <a:t>Versionen -&gt; Cubase Elements 9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90581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BB0267-1EA3-4EAB-871F-0F3683E7C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Cubase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4891D8A-B858-78DF-CDC4-E0AC23FE3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1120"/>
            <a:ext cx="10515600" cy="4835843"/>
          </a:xfrm>
        </p:spPr>
        <p:txBody>
          <a:bodyPr>
            <a:normAutofit fontScale="70000" lnSpcReduction="20000"/>
          </a:bodyPr>
          <a:lstStyle/>
          <a:p>
            <a:r>
              <a:rPr lang="de-DE" dirty="0"/>
              <a:t>Spuren</a:t>
            </a:r>
          </a:p>
          <a:p>
            <a:pPr lvl="1"/>
            <a:r>
              <a:rPr lang="de-DE" dirty="0"/>
              <a:t>VST-Verbindungen (Virtual Studio Technology, F4)</a:t>
            </a:r>
          </a:p>
          <a:p>
            <a:pPr lvl="1"/>
            <a:r>
              <a:rPr lang="de-DE" dirty="0"/>
              <a:t>Audiospur hinzufügen</a:t>
            </a:r>
          </a:p>
          <a:p>
            <a:pPr lvl="2"/>
            <a:r>
              <a:rPr lang="de-DE" dirty="0"/>
              <a:t>Weitere Spurenarten?</a:t>
            </a:r>
          </a:p>
          <a:p>
            <a:pPr lvl="1"/>
            <a:r>
              <a:rPr lang="de-DE" dirty="0"/>
              <a:t>Monitor-Button</a:t>
            </a:r>
          </a:p>
          <a:p>
            <a:pPr lvl="1"/>
            <a:r>
              <a:rPr lang="de-DE" dirty="0"/>
              <a:t>Aufnahme-Button</a:t>
            </a:r>
          </a:p>
          <a:p>
            <a:pPr lvl="1"/>
            <a:r>
              <a:rPr lang="de-DE" dirty="0"/>
              <a:t>Mute, Solo</a:t>
            </a:r>
          </a:p>
          <a:p>
            <a:r>
              <a:rPr lang="de-DE" dirty="0"/>
              <a:t>Transport Controls</a:t>
            </a:r>
          </a:p>
          <a:p>
            <a:pPr lvl="1"/>
            <a:r>
              <a:rPr lang="de-DE" dirty="0"/>
              <a:t>Start, </a:t>
            </a:r>
            <a:r>
              <a:rPr lang="de-DE" dirty="0" err="1"/>
              <a:t>Stop</a:t>
            </a:r>
            <a:r>
              <a:rPr lang="de-DE" dirty="0"/>
              <a:t>-Button</a:t>
            </a:r>
          </a:p>
          <a:p>
            <a:pPr lvl="1"/>
            <a:r>
              <a:rPr lang="de-DE" dirty="0"/>
              <a:t>Aufnahme-Button</a:t>
            </a:r>
          </a:p>
          <a:p>
            <a:pPr lvl="1"/>
            <a:r>
              <a:rPr lang="de-DE" dirty="0"/>
              <a:t>Cycle</a:t>
            </a:r>
          </a:p>
          <a:p>
            <a:r>
              <a:rPr lang="de-DE" dirty="0"/>
              <a:t>Audioevents</a:t>
            </a:r>
          </a:p>
          <a:p>
            <a:pPr lvl="1"/>
            <a:r>
              <a:rPr lang="de-DE" dirty="0"/>
              <a:t>Löschen, kopieren, ausschneiden, herumziehen</a:t>
            </a:r>
          </a:p>
          <a:p>
            <a:pPr lvl="1"/>
            <a:r>
              <a:rPr lang="de-DE" dirty="0"/>
              <a:t>Trennen, stummschalten</a:t>
            </a:r>
          </a:p>
          <a:p>
            <a:r>
              <a:rPr lang="de-DE" dirty="0"/>
              <a:t>Fader</a:t>
            </a:r>
          </a:p>
          <a:p>
            <a:pPr lvl="1"/>
            <a:r>
              <a:rPr lang="de-DE" dirty="0"/>
              <a:t>Seite</a:t>
            </a:r>
          </a:p>
          <a:p>
            <a:pPr lvl="1"/>
            <a:r>
              <a:rPr lang="de-DE" dirty="0" err="1"/>
              <a:t>MixConsole</a:t>
            </a:r>
            <a:endParaRPr lang="de-DE" dirty="0"/>
          </a:p>
          <a:p>
            <a:pPr lvl="1"/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04279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E862E3-8A46-09BB-9FEB-CC2659D7C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Inhalt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073084D-608C-053D-5581-7CBA1DB799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24000"/>
            <a:ext cx="9601200" cy="4343400"/>
          </a:xfrm>
        </p:spPr>
        <p:txBody>
          <a:bodyPr>
            <a:normAutofit fontScale="92500" lnSpcReduction="10000"/>
          </a:bodyPr>
          <a:lstStyle/>
          <a:p>
            <a:r>
              <a:rPr lang="de-DE" dirty="0"/>
              <a:t>Theorie 1 (Hardware)</a:t>
            </a:r>
          </a:p>
          <a:p>
            <a:pPr lvl="1"/>
            <a:r>
              <a:rPr lang="de-DE" dirty="0"/>
              <a:t>Input, Output, Kabel (XLR/Klinke)</a:t>
            </a:r>
          </a:p>
          <a:p>
            <a:pPr lvl="1"/>
            <a:r>
              <a:rPr lang="de-DE" dirty="0"/>
              <a:t>Interface (</a:t>
            </a:r>
            <a:r>
              <a:rPr lang="de-DE" dirty="0" err="1"/>
              <a:t>Audient</a:t>
            </a:r>
            <a:r>
              <a:rPr lang="de-DE" dirty="0"/>
              <a:t> iD22)</a:t>
            </a:r>
          </a:p>
          <a:p>
            <a:pPr lvl="1"/>
            <a:r>
              <a:rPr lang="de-DE" dirty="0"/>
              <a:t>Interface-Erweiterung</a:t>
            </a:r>
          </a:p>
          <a:p>
            <a:r>
              <a:rPr lang="de-DE" dirty="0"/>
              <a:t>Praxis 1 (Hardware)</a:t>
            </a:r>
          </a:p>
          <a:p>
            <a:pPr lvl="1"/>
            <a:r>
              <a:rPr lang="de-DE" dirty="0"/>
              <a:t>Aufbauen!</a:t>
            </a:r>
          </a:p>
          <a:p>
            <a:r>
              <a:rPr lang="de-DE" dirty="0"/>
              <a:t>Theorie 2 (Software)</a:t>
            </a:r>
          </a:p>
          <a:p>
            <a:pPr lvl="1"/>
            <a:r>
              <a:rPr lang="de-DE" dirty="0"/>
              <a:t>Zum Computer im Tonstudio</a:t>
            </a:r>
          </a:p>
          <a:p>
            <a:pPr lvl="1"/>
            <a:r>
              <a:rPr lang="de-DE" dirty="0" err="1"/>
              <a:t>Audient</a:t>
            </a:r>
            <a:r>
              <a:rPr lang="de-DE" dirty="0"/>
              <a:t> </a:t>
            </a:r>
            <a:r>
              <a:rPr lang="de-DE" dirty="0" err="1"/>
              <a:t>iD</a:t>
            </a:r>
            <a:r>
              <a:rPr lang="de-DE" dirty="0"/>
              <a:t> Treiber (</a:t>
            </a:r>
            <a:r>
              <a:rPr lang="de-DE" dirty="0" err="1"/>
              <a:t>Audient</a:t>
            </a:r>
            <a:r>
              <a:rPr lang="de-DE" dirty="0"/>
              <a:t> App Launcher)</a:t>
            </a:r>
          </a:p>
          <a:p>
            <a:pPr lvl="1"/>
            <a:r>
              <a:rPr lang="de-DE" dirty="0"/>
              <a:t>Cubase</a:t>
            </a:r>
          </a:p>
          <a:p>
            <a:r>
              <a:rPr lang="de-DE" dirty="0"/>
              <a:t>Praxis 2 (Software)</a:t>
            </a:r>
          </a:p>
          <a:p>
            <a:pPr lvl="1"/>
            <a:r>
              <a:rPr lang="de-DE" dirty="0"/>
              <a:t>Aufnehmen!</a:t>
            </a:r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42401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15FD0F5F-BBC5-DE46-8E8E-779D1ECB617A}"/>
              </a:ext>
            </a:extLst>
          </p:cNvPr>
          <p:cNvSpPr/>
          <p:nvPr/>
        </p:nvSpPr>
        <p:spPr>
          <a:xfrm>
            <a:off x="838200" y="1549035"/>
            <a:ext cx="3071631" cy="18700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Input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9BA5E7F3-1B2F-24BD-D90D-11DAAB7C2495}"/>
              </a:ext>
            </a:extLst>
          </p:cNvPr>
          <p:cNvSpPr/>
          <p:nvPr/>
        </p:nvSpPr>
        <p:spPr>
          <a:xfrm>
            <a:off x="838200" y="3749024"/>
            <a:ext cx="3071631" cy="18700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Output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145608B-D2D2-FC31-B5B0-374656DE9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4005"/>
            <a:ext cx="10515600" cy="1325563"/>
          </a:xfrm>
        </p:spPr>
        <p:txBody>
          <a:bodyPr/>
          <a:lstStyle/>
          <a:p>
            <a:r>
              <a:rPr lang="de-DE" dirty="0"/>
              <a:t>Setup</a:t>
            </a:r>
          </a:p>
        </p:txBody>
      </p:sp>
      <p:pic>
        <p:nvPicPr>
          <p:cNvPr id="5" name="Grafik 4" descr="Kopfhörer mit einfarbiger Füllung">
            <a:extLst>
              <a:ext uri="{FF2B5EF4-FFF2-40B4-BE49-F238E27FC236}">
                <a16:creationId xmlns:a16="http://schemas.microsoft.com/office/drawing/2014/main" id="{45FAF690-ED2A-E416-F146-B00AC79BE7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2770" y="4377285"/>
            <a:ext cx="914400" cy="914400"/>
          </a:xfrm>
          <a:prstGeom prst="rect">
            <a:avLst/>
          </a:prstGeom>
        </p:spPr>
      </p:pic>
      <p:pic>
        <p:nvPicPr>
          <p:cNvPr id="7" name="Grafik 6" descr="Radiomikrofon mit einfarbiger Füllung">
            <a:extLst>
              <a:ext uri="{FF2B5EF4-FFF2-40B4-BE49-F238E27FC236}">
                <a16:creationId xmlns:a16="http://schemas.microsoft.com/office/drawing/2014/main" id="{3F13B053-DE2E-1D24-535B-3AE13877FF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9707" y="2160435"/>
            <a:ext cx="914400" cy="914400"/>
          </a:xfrm>
          <a:prstGeom prst="rect">
            <a:avLst/>
          </a:prstGeom>
        </p:spPr>
      </p:pic>
      <p:pic>
        <p:nvPicPr>
          <p:cNvPr id="9" name="Grafik 8" descr="Lautsprecher mit einfarbiger Füllung">
            <a:extLst>
              <a:ext uri="{FF2B5EF4-FFF2-40B4-BE49-F238E27FC236}">
                <a16:creationId xmlns:a16="http://schemas.microsoft.com/office/drawing/2014/main" id="{8BF6031C-8AD7-4B21-F432-86164B89B7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58771" y="4374657"/>
            <a:ext cx="914400" cy="914400"/>
          </a:xfrm>
          <a:prstGeom prst="rect">
            <a:avLst/>
          </a:prstGeom>
        </p:spPr>
      </p:pic>
      <p:pic>
        <p:nvPicPr>
          <p:cNvPr id="11" name="Grafik 10" descr="Elektrische Gitarre mit einfarbiger Füllung">
            <a:extLst>
              <a:ext uri="{FF2B5EF4-FFF2-40B4-BE49-F238E27FC236}">
                <a16:creationId xmlns:a16="http://schemas.microsoft.com/office/drawing/2014/main" id="{14646A43-E680-AAA0-9097-F241A7B13B4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834310" y="2132130"/>
            <a:ext cx="914400" cy="914400"/>
          </a:xfrm>
          <a:prstGeom prst="rect">
            <a:avLst/>
          </a:prstGeom>
        </p:spPr>
      </p:pic>
      <p:pic>
        <p:nvPicPr>
          <p:cNvPr id="13" name="Grafik 12" descr="Klaviertasten mit einfarbiger Füllung">
            <a:extLst>
              <a:ext uri="{FF2B5EF4-FFF2-40B4-BE49-F238E27FC236}">
                <a16:creationId xmlns:a16="http://schemas.microsoft.com/office/drawing/2014/main" id="{6DF0AEDB-232F-B3DA-A585-34A53B72F2A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916815" y="2160435"/>
            <a:ext cx="914400" cy="914400"/>
          </a:xfrm>
          <a:prstGeom prst="rect">
            <a:avLst/>
          </a:prstGeom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7107DC79-FE52-C622-4596-8ECE6D8844A3}"/>
              </a:ext>
            </a:extLst>
          </p:cNvPr>
          <p:cNvSpPr/>
          <p:nvPr/>
        </p:nvSpPr>
        <p:spPr>
          <a:xfrm>
            <a:off x="5201461" y="1539081"/>
            <a:ext cx="1880059" cy="408990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Interface</a:t>
            </a:r>
          </a:p>
          <a:p>
            <a:pPr algn="ctr"/>
            <a:endParaRPr lang="de-DE" dirty="0">
              <a:solidFill>
                <a:schemeClr val="tx1"/>
              </a:solidFill>
            </a:endParaRPr>
          </a:p>
          <a:p>
            <a:pPr marL="285750" indent="-193675">
              <a:buFontTx/>
              <a:buChar char="-"/>
            </a:pPr>
            <a:r>
              <a:rPr lang="de-DE" dirty="0">
                <a:solidFill>
                  <a:schemeClr val="tx1"/>
                </a:solidFill>
              </a:rPr>
              <a:t>Umwandlung analoge in digitale Signale</a:t>
            </a:r>
          </a:p>
          <a:p>
            <a:pPr marL="92075"/>
            <a:r>
              <a:rPr lang="de-DE" dirty="0">
                <a:solidFill>
                  <a:schemeClr val="tx1"/>
                </a:solidFill>
              </a:rPr>
              <a:t> </a:t>
            </a:r>
          </a:p>
          <a:p>
            <a:pPr marL="285750" indent="-193675">
              <a:buFontTx/>
              <a:buChar char="-"/>
            </a:pPr>
            <a:r>
              <a:rPr lang="de-DE" dirty="0">
                <a:solidFill>
                  <a:schemeClr val="tx1"/>
                </a:solidFill>
              </a:rPr>
              <a:t>Phantom-spannung</a:t>
            </a:r>
          </a:p>
          <a:p>
            <a:pPr marL="285750" indent="-193675">
              <a:buFontTx/>
              <a:buChar char="-"/>
            </a:pPr>
            <a:r>
              <a:rPr lang="de-DE" dirty="0" err="1">
                <a:solidFill>
                  <a:schemeClr val="tx1"/>
                </a:solidFill>
              </a:rPr>
              <a:t>Gain</a:t>
            </a:r>
            <a:endParaRPr lang="de-DE" dirty="0">
              <a:solidFill>
                <a:schemeClr val="tx1"/>
              </a:solidFill>
            </a:endParaRPr>
          </a:p>
          <a:p>
            <a:pPr marL="285750" indent="-193675">
              <a:buFontTx/>
              <a:buChar char="-"/>
            </a:pPr>
            <a:r>
              <a:rPr lang="de-DE" dirty="0">
                <a:solidFill>
                  <a:schemeClr val="tx1"/>
                </a:solidFill>
              </a:rPr>
              <a:t>Output Volume</a:t>
            </a:r>
          </a:p>
          <a:p>
            <a:pPr marL="285750" indent="-285750" algn="ctr">
              <a:buFontTx/>
              <a:buChar char="-"/>
            </a:pP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FD4CCB7A-EF3A-F379-92A7-3DB4461F283C}"/>
              </a:ext>
            </a:extLst>
          </p:cNvPr>
          <p:cNvSpPr/>
          <p:nvPr/>
        </p:nvSpPr>
        <p:spPr>
          <a:xfrm>
            <a:off x="7891968" y="1549035"/>
            <a:ext cx="3461832" cy="40799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Computer</a:t>
            </a:r>
          </a:p>
        </p:txBody>
      </p: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5418EB26-76E3-4B7F-B44E-D97FD10D2E7C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3909831" y="2484041"/>
            <a:ext cx="1271909" cy="746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D9912313-443E-8684-0196-0260B52473BA}"/>
              </a:ext>
            </a:extLst>
          </p:cNvPr>
          <p:cNvCxnSpPr>
            <a:cxnSpLocks/>
          </p:cNvCxnSpPr>
          <p:nvPr/>
        </p:nvCxnSpPr>
        <p:spPr>
          <a:xfrm flipH="1">
            <a:off x="3929552" y="4641959"/>
            <a:ext cx="1271909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feld 25">
            <a:extLst>
              <a:ext uri="{FF2B5EF4-FFF2-40B4-BE49-F238E27FC236}">
                <a16:creationId xmlns:a16="http://schemas.microsoft.com/office/drawing/2014/main" id="{429A5CDC-BA3B-2C8C-5BAF-286CC3AD273F}"/>
              </a:ext>
            </a:extLst>
          </p:cNvPr>
          <p:cNvSpPr txBox="1"/>
          <p:nvPr/>
        </p:nvSpPr>
        <p:spPr>
          <a:xfrm>
            <a:off x="4090883" y="2132130"/>
            <a:ext cx="1177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XLR/Klinke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DDC8EA34-80C7-1469-71FE-DD2CAEC2C9C7}"/>
              </a:ext>
            </a:extLst>
          </p:cNvPr>
          <p:cNvSpPr txBox="1"/>
          <p:nvPr/>
        </p:nvSpPr>
        <p:spPr>
          <a:xfrm>
            <a:off x="4023959" y="4272630"/>
            <a:ext cx="1177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XLR/Klinke</a:t>
            </a:r>
          </a:p>
        </p:txBody>
      </p: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2ED9270A-FACD-BB4D-DD98-26D2D407153F}"/>
              </a:ext>
            </a:extLst>
          </p:cNvPr>
          <p:cNvCxnSpPr>
            <a:cxnSpLocks/>
            <a:stCxn id="17" idx="3"/>
          </p:cNvCxnSpPr>
          <p:nvPr/>
        </p:nvCxnSpPr>
        <p:spPr>
          <a:xfrm>
            <a:off x="7081520" y="3584035"/>
            <a:ext cx="81280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feld 30">
            <a:extLst>
              <a:ext uri="{FF2B5EF4-FFF2-40B4-BE49-F238E27FC236}">
                <a16:creationId xmlns:a16="http://schemas.microsoft.com/office/drawing/2014/main" id="{D164A314-3889-4C3E-0DC9-E06099BDBD0E}"/>
              </a:ext>
            </a:extLst>
          </p:cNvPr>
          <p:cNvSpPr txBox="1"/>
          <p:nvPr/>
        </p:nvSpPr>
        <p:spPr>
          <a:xfrm>
            <a:off x="7206432" y="3214703"/>
            <a:ext cx="562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USB</a:t>
            </a: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062B4692-20F0-D85A-26BE-388916646F22}"/>
              </a:ext>
            </a:extLst>
          </p:cNvPr>
          <p:cNvSpPr/>
          <p:nvPr/>
        </p:nvSpPr>
        <p:spPr>
          <a:xfrm>
            <a:off x="8053089" y="2501462"/>
            <a:ext cx="1114628" cy="26126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Interface-Treiber</a:t>
            </a: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B6857EAC-DBAC-53B5-BAAE-DD30BAEF6FAA}"/>
              </a:ext>
            </a:extLst>
          </p:cNvPr>
          <p:cNvSpPr/>
          <p:nvPr/>
        </p:nvSpPr>
        <p:spPr>
          <a:xfrm>
            <a:off x="9291384" y="2484041"/>
            <a:ext cx="1965896" cy="263007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Cubase</a:t>
            </a:r>
          </a:p>
          <a:p>
            <a:pPr algn="ctr"/>
            <a:endParaRPr lang="de-DE" dirty="0">
              <a:solidFill>
                <a:schemeClr val="tx1"/>
              </a:solidFill>
            </a:endParaRPr>
          </a:p>
          <a:p>
            <a:pPr marL="285750" indent="-201613">
              <a:buFontTx/>
              <a:buChar char="-"/>
            </a:pPr>
            <a:r>
              <a:rPr lang="de-DE" dirty="0">
                <a:solidFill>
                  <a:schemeClr val="tx1"/>
                </a:solidFill>
              </a:rPr>
              <a:t>„Haupt-aufenthaltsort“</a:t>
            </a:r>
          </a:p>
          <a:p>
            <a:pPr marL="285750" indent="-201613">
              <a:buFontTx/>
              <a:buChar char="-"/>
            </a:pPr>
            <a:r>
              <a:rPr lang="de-DE" dirty="0">
                <a:solidFill>
                  <a:schemeClr val="tx1"/>
                </a:solidFill>
              </a:rPr>
              <a:t>Tonspuren</a:t>
            </a:r>
          </a:p>
          <a:p>
            <a:pPr marL="285750" indent="-201613">
              <a:buFontTx/>
              <a:buChar char="-"/>
            </a:pPr>
            <a:r>
              <a:rPr lang="de-DE" dirty="0">
                <a:solidFill>
                  <a:schemeClr val="tx1"/>
                </a:solidFill>
              </a:rPr>
              <a:t>Aufnahme</a:t>
            </a:r>
          </a:p>
          <a:p>
            <a:pPr marL="285750" indent="-201613">
              <a:buFontTx/>
              <a:buChar char="-"/>
            </a:pPr>
            <a:r>
              <a:rPr lang="de-DE" dirty="0">
                <a:solidFill>
                  <a:schemeClr val="tx1"/>
                </a:solidFill>
              </a:rPr>
              <a:t>Bearbeitung</a:t>
            </a:r>
          </a:p>
        </p:txBody>
      </p:sp>
    </p:spTree>
    <p:extLst>
      <p:ext uri="{BB962C8B-B14F-4D97-AF65-F5344CB8AC3E}">
        <p14:creationId xmlns:p14="http://schemas.microsoft.com/office/powerpoint/2010/main" val="2312746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B5582F-81B9-8067-1E53-BCC5BD2C1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Input, Output, Kabel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D702FCD-A12E-DBE9-5282-ED0462FED0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65434"/>
            <a:ext cx="9601200" cy="3901966"/>
          </a:xfrm>
        </p:spPr>
        <p:txBody>
          <a:bodyPr>
            <a:normAutofit/>
          </a:bodyPr>
          <a:lstStyle/>
          <a:p>
            <a:r>
              <a:rPr lang="de-DE" dirty="0"/>
              <a:t>Mikros</a:t>
            </a:r>
          </a:p>
          <a:p>
            <a:pPr lvl="1"/>
            <a:r>
              <a:rPr lang="de-DE" dirty="0"/>
              <a:t>Kondensator</a:t>
            </a:r>
          </a:p>
          <a:p>
            <a:pPr lvl="2"/>
            <a:r>
              <a:rPr lang="de-DE" dirty="0"/>
              <a:t>Kleinmembran</a:t>
            </a:r>
          </a:p>
          <a:p>
            <a:pPr lvl="2"/>
            <a:r>
              <a:rPr lang="de-DE" dirty="0"/>
              <a:t>Großmembran</a:t>
            </a:r>
          </a:p>
          <a:p>
            <a:pPr lvl="1"/>
            <a:r>
              <a:rPr lang="de-DE" dirty="0"/>
              <a:t>Dynamisch</a:t>
            </a:r>
          </a:p>
          <a:p>
            <a:r>
              <a:rPr lang="de-DE" dirty="0"/>
              <a:t>Direktabnahme Instrumente</a:t>
            </a:r>
          </a:p>
          <a:p>
            <a:r>
              <a:rPr lang="de-DE" dirty="0"/>
              <a:t>Boxen</a:t>
            </a:r>
          </a:p>
          <a:p>
            <a:r>
              <a:rPr lang="de-DE" dirty="0"/>
              <a:t>Kopfhörer</a:t>
            </a:r>
          </a:p>
          <a:p>
            <a:r>
              <a:rPr lang="de-DE" dirty="0"/>
              <a:t>XLR- / Klinke-Kabel (und entsprechende Adapter)</a:t>
            </a:r>
          </a:p>
        </p:txBody>
      </p:sp>
    </p:spTree>
    <p:extLst>
      <p:ext uri="{BB962C8B-B14F-4D97-AF65-F5344CB8AC3E}">
        <p14:creationId xmlns:p14="http://schemas.microsoft.com/office/powerpoint/2010/main" val="1787926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FA2FE4-8874-541C-E6D3-02611984B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Interface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C5ECD80-58C5-AA14-C48F-772D5AE40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25600"/>
            <a:ext cx="9601200" cy="4546600"/>
          </a:xfrm>
        </p:spPr>
        <p:txBody>
          <a:bodyPr>
            <a:normAutofit fontScale="85000" lnSpcReduction="20000"/>
          </a:bodyPr>
          <a:lstStyle/>
          <a:p>
            <a:r>
              <a:rPr lang="de-DE" dirty="0" err="1"/>
              <a:t>Audient</a:t>
            </a:r>
            <a:r>
              <a:rPr lang="de-DE" dirty="0"/>
              <a:t> iD22</a:t>
            </a:r>
          </a:p>
          <a:p>
            <a:endParaRPr lang="de-DE" dirty="0"/>
          </a:p>
          <a:p>
            <a:r>
              <a:rPr lang="de-DE" dirty="0"/>
              <a:t>2 in, 6 out</a:t>
            </a:r>
          </a:p>
          <a:p>
            <a:r>
              <a:rPr lang="de-DE" dirty="0"/>
              <a:t>Über USB (A </a:t>
            </a:r>
            <a:r>
              <a:rPr lang="de-DE" dirty="0" err="1"/>
              <a:t>to</a:t>
            </a:r>
            <a:r>
              <a:rPr lang="de-DE" dirty="0"/>
              <a:t> B) an Computer angeschlossen</a:t>
            </a:r>
          </a:p>
          <a:p>
            <a:r>
              <a:rPr lang="de-DE" dirty="0"/>
              <a:t>12V Stromversorgung</a:t>
            </a:r>
          </a:p>
          <a:p>
            <a:endParaRPr lang="de-DE" dirty="0"/>
          </a:p>
          <a:p>
            <a:r>
              <a:rPr lang="de-DE" dirty="0"/>
              <a:t>Phantomspannung</a:t>
            </a:r>
          </a:p>
          <a:p>
            <a:r>
              <a:rPr lang="de-DE" dirty="0" err="1"/>
              <a:t>Gain</a:t>
            </a:r>
            <a:endParaRPr lang="de-DE" dirty="0"/>
          </a:p>
          <a:p>
            <a:r>
              <a:rPr lang="de-DE" dirty="0"/>
              <a:t>(Pad)</a:t>
            </a:r>
          </a:p>
          <a:p>
            <a:r>
              <a:rPr lang="de-DE" dirty="0"/>
              <a:t>Monitorlautstärke</a:t>
            </a:r>
          </a:p>
          <a:p>
            <a:r>
              <a:rPr lang="de-DE" dirty="0"/>
              <a:t>Kopfhörerlautstärke</a:t>
            </a:r>
          </a:p>
          <a:p>
            <a:endParaRPr lang="de-DE" dirty="0"/>
          </a:p>
          <a:p>
            <a:r>
              <a:rPr lang="de-DE" dirty="0"/>
              <a:t>Manual!!!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5BE20CB-2883-F741-2985-BCD88AE37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947" y="1498801"/>
            <a:ext cx="5599120" cy="4800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235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AE7F15-859A-6DB2-1C24-5E7C395BA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Interface-Erweiterung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7906FE1-9565-EB17-4CB6-04E11F9B4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8 in</a:t>
            </a:r>
          </a:p>
          <a:p>
            <a:r>
              <a:rPr lang="de-DE" dirty="0"/>
              <a:t>Strom: Kaltgerätestecker</a:t>
            </a:r>
          </a:p>
          <a:p>
            <a:r>
              <a:rPr lang="de-DE" dirty="0"/>
              <a:t>Über Toslink-Kabel (ADAT) mit Interface verbunden</a:t>
            </a:r>
          </a:p>
          <a:p>
            <a:r>
              <a:rPr lang="de-DE" dirty="0"/>
              <a:t>Funktionen ähnlich zu Interface</a:t>
            </a:r>
          </a:p>
          <a:p>
            <a:r>
              <a:rPr lang="de-DE" dirty="0"/>
              <a:t>Achtung bei Einstellung der Sample-Rate</a:t>
            </a:r>
          </a:p>
          <a:p>
            <a:endParaRPr lang="de-DE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2BEE7CD-4288-2E19-F1E0-535C8F96F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934" y="4590853"/>
            <a:ext cx="8230532" cy="2119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9615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F324F9-CE10-FEF8-1FBA-E5DEA29EA9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Aufbau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9AD53B4-A09B-A684-3956-FC527A4553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2564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E03741-F4AC-BA7C-9880-27CA20644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BFED543-F14C-9C47-DE92-C35D8A860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3180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052BE1-FCC0-B582-B54F-23D539529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Computer Tonstudio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9B7A3E-DF5B-6600-5A46-3D3E706E7D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Non-Admin (erweiterte Nutzerrechte)</a:t>
            </a:r>
          </a:p>
          <a:p>
            <a:pPr lvl="1"/>
            <a:r>
              <a:rPr lang="de-DE" dirty="0"/>
              <a:t>Benutzername: </a:t>
            </a:r>
            <a:r>
              <a:rPr lang="de-DE" dirty="0" err="1"/>
              <a:t>Schueler</a:t>
            </a:r>
            <a:endParaRPr lang="de-DE" dirty="0"/>
          </a:p>
          <a:p>
            <a:pPr lvl="1"/>
            <a:r>
              <a:rPr lang="de-DE" dirty="0"/>
              <a:t>Passwort: </a:t>
            </a:r>
            <a:r>
              <a:rPr lang="de-DE" dirty="0" err="1"/>
              <a:t>schueler</a:t>
            </a:r>
            <a:r>
              <a:rPr lang="de-DE" dirty="0"/>
              <a:t>, </a:t>
            </a:r>
            <a:r>
              <a:rPr lang="de-DE" dirty="0" err="1"/>
              <a:t>schueler</a:t>
            </a:r>
            <a:endParaRPr lang="de-DE" dirty="0"/>
          </a:p>
          <a:p>
            <a:r>
              <a:rPr lang="de-DE" dirty="0"/>
              <a:t>Admin </a:t>
            </a:r>
          </a:p>
          <a:p>
            <a:pPr lvl="1"/>
            <a:r>
              <a:rPr lang="de-DE" dirty="0"/>
              <a:t>Updates, Installationen etc.</a:t>
            </a:r>
          </a:p>
          <a:p>
            <a:pPr lvl="1"/>
            <a:r>
              <a:rPr lang="de-DE" dirty="0"/>
              <a:t>An Frau von Zitzewitz wenden</a:t>
            </a:r>
          </a:p>
        </p:txBody>
      </p:sp>
    </p:spTree>
    <p:extLst>
      <p:ext uri="{BB962C8B-B14F-4D97-AF65-F5344CB8AC3E}">
        <p14:creationId xmlns:p14="http://schemas.microsoft.com/office/powerpoint/2010/main" val="2336326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Ausschnitt">
  <a:themeElements>
    <a:clrScheme name="Ausschnitt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Ausschnitt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Ausschnitt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4.xml><?xml version="1.0" encoding="utf-8"?>
<a:theme xmlns:a="http://schemas.openxmlformats.org/drawingml/2006/main" name="1_Ausschnitt">
  <a:themeElements>
    <a:clrScheme name="Ausschnitt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Ausschnitt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Ausschnitt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5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Ausschnitt</Template>
  <TotalTime>0</TotalTime>
  <Words>321</Words>
  <Application>Microsoft Office PowerPoint</Application>
  <PresentationFormat>Breitbild</PresentationFormat>
  <Paragraphs>108</Paragraphs>
  <Slides>12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Franklin Gothic Book</vt:lpstr>
      <vt:lpstr>Office</vt:lpstr>
      <vt:lpstr>Benutzerdefiniertes Design</vt:lpstr>
      <vt:lpstr>Ausschnitt</vt:lpstr>
      <vt:lpstr>1_Ausschnitt</vt:lpstr>
      <vt:lpstr>Tonaufnahmen mit Cubase</vt:lpstr>
      <vt:lpstr>Inhalt</vt:lpstr>
      <vt:lpstr>Setup</vt:lpstr>
      <vt:lpstr>Input, Output, Kabel</vt:lpstr>
      <vt:lpstr>Interface</vt:lpstr>
      <vt:lpstr>Interface-Erweiterung</vt:lpstr>
      <vt:lpstr>Aufbau</vt:lpstr>
      <vt:lpstr>PowerPoint-Präsentation</vt:lpstr>
      <vt:lpstr>Computer Tonstudio</vt:lpstr>
      <vt:lpstr>Audient iD Treiber</vt:lpstr>
      <vt:lpstr>Cubase Allgemein</vt:lpstr>
      <vt:lpstr>Cubase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Jola Schmidt</dc:creator>
  <cp:lastModifiedBy>Sebastian Thomas</cp:lastModifiedBy>
  <cp:revision>1</cp:revision>
  <dcterms:created xsi:type="dcterms:W3CDTF">2022-05-09T10:07:52Z</dcterms:created>
  <dcterms:modified xsi:type="dcterms:W3CDTF">2022-11-13T13:35:56Z</dcterms:modified>
</cp:coreProperties>
</file>